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/>
    <p:restoredTop sz="94674"/>
  </p:normalViewPr>
  <p:slideViewPr>
    <p:cSldViewPr snapToGrid="0">
      <p:cViewPr varScale="1">
        <p:scale>
          <a:sx n="124" d="100"/>
          <a:sy n="124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7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5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70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7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07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90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03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45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55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3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5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AFF6-DA64-7649-A30C-32669D27B4BF}" type="datetimeFigureOut">
              <a:rPr kumimoji="1" lang="ja-JP" altLang="en-US" smtClean="0"/>
              <a:t>2023/11/3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78EA-7418-3441-BE35-47E68EF6B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4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23-06683-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98FC7AF-0177-BA61-4CDB-276EBB26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5" y="36935"/>
            <a:ext cx="7772400" cy="678413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3BA724-E82E-CF06-EAA8-76D5B3137622}"/>
              </a:ext>
            </a:extLst>
          </p:cNvPr>
          <p:cNvSpPr txBox="1"/>
          <p:nvPr/>
        </p:nvSpPr>
        <p:spPr>
          <a:xfrm>
            <a:off x="7151829" y="6441458"/>
            <a:ext cx="2472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effectLst/>
                <a:latin typeface="Helvetica" pitchFamily="2" charset="0"/>
              </a:rPr>
              <a:t>Randi et al., </a:t>
            </a:r>
            <a:r>
              <a:rPr lang="en-US" altLang="ja-JP" sz="1200" i="1" dirty="0">
                <a:effectLst/>
                <a:latin typeface="Helvetica" pitchFamily="2" charset="0"/>
              </a:rPr>
              <a:t>nature</a:t>
            </a:r>
            <a:r>
              <a:rPr lang="en-US" altLang="ja-JP" sz="1200" dirty="0">
                <a:effectLst/>
                <a:latin typeface="Helvetica" pitchFamily="2" charset="0"/>
              </a:rPr>
              <a:t>, 2023</a:t>
            </a:r>
            <a:r>
              <a:rPr lang="en-US" altLang="ja-JP" sz="1200" dirty="0">
                <a:latin typeface="Helvetica" pitchFamily="2" charset="0"/>
              </a:rPr>
              <a:t>  (</a:t>
            </a:r>
            <a:r>
              <a:rPr lang="en-US" altLang="ja-JP" sz="1200" dirty="0">
                <a:effectLst/>
                <a:latin typeface="Helvetica" pitchFamily="2" charset="0"/>
              </a:rPr>
              <a:t>fig.2a)</a:t>
            </a:r>
            <a:endParaRPr lang="en-US" altLang="ja-JP" sz="1200" dirty="0">
              <a:latin typeface="Helvetica" pitchFamily="2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6AB3AA-12E8-D241-F382-82E43E49652A}"/>
              </a:ext>
            </a:extLst>
          </p:cNvPr>
          <p:cNvSpPr/>
          <p:nvPr/>
        </p:nvSpPr>
        <p:spPr>
          <a:xfrm>
            <a:off x="1329992" y="36935"/>
            <a:ext cx="76777" cy="6328737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7460547-C443-85B1-161B-DEC13A56C3AE}"/>
              </a:ext>
            </a:extLst>
          </p:cNvPr>
          <p:cNvSpPr/>
          <p:nvPr/>
        </p:nvSpPr>
        <p:spPr>
          <a:xfrm>
            <a:off x="966106" y="2692046"/>
            <a:ext cx="5901485" cy="63944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29AE10-91ED-8D55-6B72-DDB52EDB44CE}"/>
              </a:ext>
            </a:extLst>
          </p:cNvPr>
          <p:cNvSpPr txBox="1"/>
          <p:nvPr/>
        </p:nvSpPr>
        <p:spPr>
          <a:xfrm>
            <a:off x="7105986" y="6068043"/>
            <a:ext cx="23387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>
                <a:latin typeface="Helvetica" pitchFamily="2" charset="0"/>
              </a:rPr>
              <a:t>Neural signal propagation atlas of </a:t>
            </a:r>
          </a:p>
          <a:p>
            <a:r>
              <a:rPr lang="en-US" altLang="ja-JP" sz="1100" dirty="0">
                <a:latin typeface="Helvetica" pitchFamily="2" charset="0"/>
              </a:rPr>
              <a:t>Caenorhabditis elegans </a:t>
            </a:r>
          </a:p>
        </p:txBody>
      </p:sp>
      <p:sp>
        <p:nvSpPr>
          <p:cNvPr id="8" name="テキスト ボックス 7">
            <a:hlinkClick r:id="rId3"/>
            <a:extLst>
              <a:ext uri="{FF2B5EF4-FFF2-40B4-BE49-F238E27FC236}">
                <a16:creationId xmlns:a16="http://schemas.microsoft.com/office/drawing/2014/main" id="{08175270-E474-33E4-3212-6624D30DEBD0}"/>
              </a:ext>
            </a:extLst>
          </p:cNvPr>
          <p:cNvSpPr txBox="1"/>
          <p:nvPr/>
        </p:nvSpPr>
        <p:spPr>
          <a:xfrm>
            <a:off x="6970074" y="6642803"/>
            <a:ext cx="28246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0" dirty="0">
                <a:effectLst/>
                <a:latin typeface="Helvetica" pitchFamily="2" charset="0"/>
              </a:rPr>
              <a:t>https://</a:t>
            </a:r>
            <a:r>
              <a:rPr lang="en-US" altLang="ja-JP" sz="1050" b="0" dirty="0" err="1">
                <a:effectLst/>
                <a:latin typeface="Helvetica" pitchFamily="2" charset="0"/>
              </a:rPr>
              <a:t>doi.org</a:t>
            </a:r>
            <a:r>
              <a:rPr lang="en-US" altLang="ja-JP" sz="1050" b="0" dirty="0">
                <a:effectLst/>
                <a:latin typeface="Helvetica" pitchFamily="2" charset="0"/>
              </a:rPr>
              <a:t>/10.1038/s41586-023-06683-4 </a:t>
            </a:r>
            <a:endParaRPr lang="en-US" altLang="ja-JP" sz="105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6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28</Words>
  <Application>Microsoft Macintosh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7</cp:revision>
  <dcterms:created xsi:type="dcterms:W3CDTF">2023-11-03T00:08:55Z</dcterms:created>
  <dcterms:modified xsi:type="dcterms:W3CDTF">2023-11-03T00:32:24Z</dcterms:modified>
</cp:coreProperties>
</file>